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4"/>
  </p:notesMasterIdLst>
  <p:sldIdLst>
    <p:sldId id="256" r:id="rId2"/>
    <p:sldId id="274" r:id="rId3"/>
    <p:sldId id="264" r:id="rId4"/>
    <p:sldId id="265" r:id="rId5"/>
    <p:sldId id="266" r:id="rId6"/>
    <p:sldId id="272" r:id="rId7"/>
    <p:sldId id="267" r:id="rId8"/>
    <p:sldId id="268" r:id="rId9"/>
    <p:sldId id="269" r:id="rId10"/>
    <p:sldId id="270" r:id="rId11"/>
    <p:sldId id="271" r:id="rId12"/>
    <p:sldId id="273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78"/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31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585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78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1720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48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9877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5517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7772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271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4624"/>
            <a:ext cx="8784976" cy="1728192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07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51520" y="228168"/>
            <a:ext cx="8784976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2123728" y="1628800"/>
            <a:ext cx="7020272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40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822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19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151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85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80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526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49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060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hlinkClick r:id="rId22"/>
            <a:extLst>
              <a:ext uri="{FF2B5EF4-FFF2-40B4-BE49-F238E27FC236}">
                <a16:creationId xmlns:a16="http://schemas.microsoft.com/office/drawing/2014/main" xmlns="" id="{01417F6B-8B53-48B5-A109-D274BE17239D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849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6264696" cy="3168352"/>
          </a:xfrm>
        </p:spPr>
        <p:txBody>
          <a:bodyPr/>
          <a:lstStyle/>
          <a:p>
            <a:r>
              <a:rPr lang="ru-RU" b="1" dirty="0"/>
              <a:t>Работа с конструктором рабочих программ на уроках музыки 5 класса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EDFECB-9CF7-460E-93E7-F6AF78E2DE13}"/>
              </a:ext>
            </a:extLst>
          </p:cNvPr>
          <p:cNvSpPr txBox="1"/>
          <p:nvPr/>
        </p:nvSpPr>
        <p:spPr>
          <a:xfrm>
            <a:off x="539552" y="364502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Подготовила Мельниченко Елена Сергеевна</a:t>
            </a:r>
          </a:p>
          <a:p>
            <a:r>
              <a:rPr lang="ru-RU" dirty="0"/>
              <a:t>Учитель музыка</a:t>
            </a:r>
          </a:p>
          <a:p>
            <a:r>
              <a:rPr lang="ru-RU" dirty="0"/>
              <a:t>Школа 538</a:t>
            </a: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11ED6E-1993-4F15-90E6-A22C6E5AF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1CF99B-0012-4870-BCBC-245ACCDD9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D37363B-8EF3-4B1B-9702-E8BF500B0A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53936" b="5201"/>
          <a:stretch/>
        </p:blipFill>
        <p:spPr>
          <a:xfrm>
            <a:off x="-693427" y="908720"/>
            <a:ext cx="9837427" cy="569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696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FE2331-7826-47BB-88A7-D247942B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85281C-F0BF-41A7-91DF-F4EBA0863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EE8470-6D11-46C8-A610-1A39E4AF79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201" r="50787" b="5201"/>
          <a:stretch/>
        </p:blipFill>
        <p:spPr>
          <a:xfrm>
            <a:off x="-828600" y="980728"/>
            <a:ext cx="10650082" cy="545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18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AB25C4-A63E-4062-8627-8C170C5FC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908DF4-17D9-48D8-866A-E297A2EF2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313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D17771-6848-4252-BFAA-8583374C26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66677B9-0178-476E-9AEF-359518734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7696" y="0"/>
            <a:ext cx="520860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700808"/>
            <a:ext cx="2123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Структура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связь с изобразительным искусством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связь с литературным текстом.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641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DA5A36-4365-4343-8F4C-378F070AA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28169"/>
            <a:ext cx="8784976" cy="8245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Структура и возможности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0D3619-2DA0-465B-BDF4-FEC9A9F27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D77B007-561F-4A01-9A63-226095B69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50458" b="5353"/>
          <a:stretch/>
        </p:blipFill>
        <p:spPr>
          <a:xfrm>
            <a:off x="-612576" y="1196752"/>
            <a:ext cx="10536211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62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FFAD02-2CC8-4AA9-8CB9-75AEF99F0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1C9BA2-5E9D-438F-B6E0-655D4ED5D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928D49A-F95C-467C-859E-47C674E4DA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50787" b="2401"/>
          <a:stretch/>
        </p:blipFill>
        <p:spPr>
          <a:xfrm>
            <a:off x="-126269" y="620688"/>
            <a:ext cx="1006958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403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1E7A68-F8A8-448C-B098-B2D683535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2645AA-890A-4EC6-AD2E-123383633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6929FCC-2CC7-48F1-8EC5-B34A2FEABF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-400" r="50000"/>
          <a:stretch/>
        </p:blipFill>
        <p:spPr>
          <a:xfrm>
            <a:off x="-396552" y="655407"/>
            <a:ext cx="9937104" cy="56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18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C8BDBE-9D93-4485-B4C6-9360961E6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1FD7709-1778-4378-88DC-A1B8CB975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402" r="51525" b="4291"/>
          <a:stretch/>
        </p:blipFill>
        <p:spPr>
          <a:xfrm>
            <a:off x="-108520" y="1052736"/>
            <a:ext cx="9937104" cy="5472608"/>
          </a:xfrm>
        </p:spPr>
      </p:pic>
    </p:spTree>
    <p:extLst>
      <p:ext uri="{BB962C8B-B14F-4D97-AF65-F5344CB8AC3E}">
        <p14:creationId xmlns:p14="http://schemas.microsoft.com/office/powerpoint/2010/main" xmlns="" val="3795743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A8E1DA-63E5-4D7B-9B59-013E95AC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2A7AEF2-EF41-4268-B1D9-8767D6118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49252" b="5264"/>
          <a:stretch/>
        </p:blipFill>
        <p:spPr>
          <a:xfrm>
            <a:off x="-972616" y="836712"/>
            <a:ext cx="11071640" cy="5688632"/>
          </a:xfrm>
        </p:spPr>
      </p:pic>
    </p:spTree>
    <p:extLst>
      <p:ext uri="{BB962C8B-B14F-4D97-AF65-F5344CB8AC3E}">
        <p14:creationId xmlns:p14="http://schemas.microsoft.com/office/powerpoint/2010/main" xmlns="" val="144173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79E4AC-F44F-4A45-8C99-28DFB458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A9C309-7677-4B0F-B96D-06BF96CDA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45DDE8-324C-4AB7-8516-ECE8511657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50000" b="5201"/>
          <a:stretch/>
        </p:blipFill>
        <p:spPr>
          <a:xfrm>
            <a:off x="-1044624" y="692696"/>
            <a:ext cx="10942107" cy="58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076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A4790D-9737-4EE0-A6D8-0F9C3DD6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ACAB71-770C-4304-AB16-4ECB2E37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C92339-BCF9-441D-B01B-6B867856A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51575" b="2401"/>
          <a:stretch/>
        </p:blipFill>
        <p:spPr>
          <a:xfrm>
            <a:off x="-1" y="0"/>
            <a:ext cx="8716859" cy="49411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9349E5D-C42E-4018-8891-9CE0AAAB25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50000" b="5201"/>
          <a:stretch/>
        </p:blipFill>
        <p:spPr>
          <a:xfrm>
            <a:off x="-180528" y="4135319"/>
            <a:ext cx="10211717" cy="544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355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f9eac6577e9e95d6fb3f59f9cbfceda20487e4"/>
</p:tagLst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1304</TotalTime>
  <Words>50</Words>
  <Application>Microsoft Office PowerPoint</Application>
  <PresentationFormat>Экран (4:3)</PresentationFormat>
  <Paragraphs>12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Капля</vt:lpstr>
      <vt:lpstr>Работа с конструктором рабочих программ на уроках музыки 5 класса</vt:lpstr>
      <vt:lpstr>Слайд 2</vt:lpstr>
      <vt:lpstr>Структура и возможности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Скрипичный ключ</dc:title>
  <dc:creator>obstinate</dc:creator>
  <dc:description>Шаблон презентации с сайта https://presentation-creation.ru/</dc:description>
  <cp:lastModifiedBy>79210949236</cp:lastModifiedBy>
  <cp:revision>513</cp:revision>
  <dcterms:created xsi:type="dcterms:W3CDTF">2018-02-25T09:09:03Z</dcterms:created>
  <dcterms:modified xsi:type="dcterms:W3CDTF">2023-11-01T04:07:42Z</dcterms:modified>
</cp:coreProperties>
</file>